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sldIdLst>
    <p:sldId id="256" r:id="rId2"/>
    <p:sldId id="259" r:id="rId3"/>
    <p:sldId id="261" r:id="rId4"/>
    <p:sldId id="260" r:id="rId5"/>
    <p:sldId id="267" r:id="rId6"/>
    <p:sldId id="262" r:id="rId7"/>
    <p:sldId id="272" r:id="rId8"/>
    <p:sldId id="265" r:id="rId9"/>
    <p:sldId id="268" r:id="rId10"/>
    <p:sldId id="269" r:id="rId11"/>
    <p:sldId id="271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>
        <p:scale>
          <a:sx n="79" d="100"/>
          <a:sy n="79" d="100"/>
        </p:scale>
        <p:origin x="185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E3FF3-00F1-42F3-B53A-28314514FEFB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8BD3067-F11B-4E87-B6DD-7232F2366372}">
      <dgm:prSet/>
      <dgm:spPr/>
      <dgm:t>
        <a:bodyPr/>
        <a:lstStyle/>
        <a:p>
          <a:r>
            <a:rPr lang="en-US" dirty="0"/>
            <a:t>Honeymoons are more than just trips; it is the first stage of a lifetime journey and the beginning to the many stories the couple will tell one another.</a:t>
          </a:r>
        </a:p>
      </dgm:t>
    </dgm:pt>
    <dgm:pt modelId="{0CD41A87-FFA4-4670-8C85-C013B3B37A2F}" type="parTrans" cxnId="{8DCDD8C5-7FAD-46C9-8D0C-46BCA49A4A06}">
      <dgm:prSet/>
      <dgm:spPr/>
      <dgm:t>
        <a:bodyPr/>
        <a:lstStyle/>
        <a:p>
          <a:endParaRPr lang="en-US"/>
        </a:p>
      </dgm:t>
    </dgm:pt>
    <dgm:pt modelId="{DE378D64-B59D-445C-915D-0BC6F5BA3DF8}" type="sibTrans" cxnId="{8DCDD8C5-7FAD-46C9-8D0C-46BCA49A4A06}">
      <dgm:prSet/>
      <dgm:spPr/>
      <dgm:t>
        <a:bodyPr/>
        <a:lstStyle/>
        <a:p>
          <a:endParaRPr lang="en-US"/>
        </a:p>
      </dgm:t>
    </dgm:pt>
    <dgm:pt modelId="{1DE01C61-90D2-45E4-B064-35278118F7AA}">
      <dgm:prSet/>
      <dgm:spPr/>
      <dgm:t>
        <a:bodyPr/>
        <a:lstStyle/>
        <a:p>
          <a:r>
            <a:rPr lang="en-US" dirty="0"/>
            <a:t>The search for the ideal honeymoon location is a special journey filled with hopes, dreams, and an anticipation of shared experiences that will strengthen relationships between partners.</a:t>
          </a:r>
        </a:p>
      </dgm:t>
    </dgm:pt>
    <dgm:pt modelId="{97D6F14B-1F8D-4C7D-96E0-B893410E1AD7}" type="parTrans" cxnId="{4EE641E3-B760-40E6-A57F-EF33BEA4D836}">
      <dgm:prSet/>
      <dgm:spPr/>
      <dgm:t>
        <a:bodyPr/>
        <a:lstStyle/>
        <a:p>
          <a:endParaRPr lang="en-US"/>
        </a:p>
      </dgm:t>
    </dgm:pt>
    <dgm:pt modelId="{2B6B9BA2-4833-4D12-B93E-015EA7EC7384}" type="sibTrans" cxnId="{4EE641E3-B760-40E6-A57F-EF33BEA4D836}">
      <dgm:prSet/>
      <dgm:spPr/>
      <dgm:t>
        <a:bodyPr/>
        <a:lstStyle/>
        <a:p>
          <a:endParaRPr lang="en-US"/>
        </a:p>
      </dgm:t>
    </dgm:pt>
    <dgm:pt modelId="{A24D8639-4658-4A82-9215-AA949ACCD2B0}">
      <dgm:prSet/>
      <dgm:spPr/>
      <dgm:t>
        <a:bodyPr/>
        <a:lstStyle/>
        <a:p>
          <a:r>
            <a:rPr lang="en-US" dirty="0"/>
            <a:t>The task of choosing a place that connects with a couple’s common heartbeat becomes difficult and, at times, stressful in a world, where there are a vast number of them, each offering its own unique personality. Therefore, it is of the highest priority to make a wise decision.</a:t>
          </a:r>
        </a:p>
      </dgm:t>
    </dgm:pt>
    <dgm:pt modelId="{F75436A6-0F01-4F95-B7AD-402BC3D63DBA}" type="parTrans" cxnId="{2119BFF5-D0E0-45D8-9105-BEF129E1485B}">
      <dgm:prSet/>
      <dgm:spPr/>
      <dgm:t>
        <a:bodyPr/>
        <a:lstStyle/>
        <a:p>
          <a:endParaRPr lang="en-US"/>
        </a:p>
      </dgm:t>
    </dgm:pt>
    <dgm:pt modelId="{B3D192A6-8AE1-4DC9-9AD1-9F31658AD51B}" type="sibTrans" cxnId="{2119BFF5-D0E0-45D8-9105-BEF129E1485B}">
      <dgm:prSet/>
      <dgm:spPr/>
      <dgm:t>
        <a:bodyPr/>
        <a:lstStyle/>
        <a:p>
          <a:endParaRPr lang="en-US"/>
        </a:p>
      </dgm:t>
    </dgm:pt>
    <dgm:pt modelId="{32AB48CB-C27A-B94F-92A8-01A7A4DAC7B1}" type="pres">
      <dgm:prSet presAssocID="{4B9E3FF3-00F1-42F3-B53A-28314514FEFB}" presName="vert0" presStyleCnt="0">
        <dgm:presLayoutVars>
          <dgm:dir/>
          <dgm:animOne val="branch"/>
          <dgm:animLvl val="lvl"/>
        </dgm:presLayoutVars>
      </dgm:prSet>
      <dgm:spPr/>
    </dgm:pt>
    <dgm:pt modelId="{7E68FD63-E570-8A45-B871-816A16AC4B07}" type="pres">
      <dgm:prSet presAssocID="{A8BD3067-F11B-4E87-B6DD-7232F2366372}" presName="thickLine" presStyleLbl="alignNode1" presStyleIdx="0" presStyleCnt="3"/>
      <dgm:spPr/>
    </dgm:pt>
    <dgm:pt modelId="{8F82D785-3D16-6844-90F2-827AABCB69FA}" type="pres">
      <dgm:prSet presAssocID="{A8BD3067-F11B-4E87-B6DD-7232F2366372}" presName="horz1" presStyleCnt="0"/>
      <dgm:spPr/>
    </dgm:pt>
    <dgm:pt modelId="{3A3245A3-3605-4447-A690-28F7904B8D6D}" type="pres">
      <dgm:prSet presAssocID="{A8BD3067-F11B-4E87-B6DD-7232F2366372}" presName="tx1" presStyleLbl="revTx" presStyleIdx="0" presStyleCnt="3"/>
      <dgm:spPr/>
    </dgm:pt>
    <dgm:pt modelId="{1F478748-C6B6-B94A-91D0-83A94407FB43}" type="pres">
      <dgm:prSet presAssocID="{A8BD3067-F11B-4E87-B6DD-7232F2366372}" presName="vert1" presStyleCnt="0"/>
      <dgm:spPr/>
    </dgm:pt>
    <dgm:pt modelId="{DCB15E0A-0FC6-7F44-B3DB-55FE7696824C}" type="pres">
      <dgm:prSet presAssocID="{1DE01C61-90D2-45E4-B064-35278118F7AA}" presName="thickLine" presStyleLbl="alignNode1" presStyleIdx="1" presStyleCnt="3"/>
      <dgm:spPr/>
    </dgm:pt>
    <dgm:pt modelId="{A757BCEA-F62E-3249-B1A1-2A04DB0162D9}" type="pres">
      <dgm:prSet presAssocID="{1DE01C61-90D2-45E4-B064-35278118F7AA}" presName="horz1" presStyleCnt="0"/>
      <dgm:spPr/>
    </dgm:pt>
    <dgm:pt modelId="{7A37A1D7-5D83-D246-B3B2-4A305E56EAEE}" type="pres">
      <dgm:prSet presAssocID="{1DE01C61-90D2-45E4-B064-35278118F7AA}" presName="tx1" presStyleLbl="revTx" presStyleIdx="1" presStyleCnt="3"/>
      <dgm:spPr/>
    </dgm:pt>
    <dgm:pt modelId="{54BEE0ED-B970-4647-AE65-7792E248C2CE}" type="pres">
      <dgm:prSet presAssocID="{1DE01C61-90D2-45E4-B064-35278118F7AA}" presName="vert1" presStyleCnt="0"/>
      <dgm:spPr/>
    </dgm:pt>
    <dgm:pt modelId="{F547C1AD-696E-6D41-8C79-7AE86D4B4038}" type="pres">
      <dgm:prSet presAssocID="{A24D8639-4658-4A82-9215-AA949ACCD2B0}" presName="thickLine" presStyleLbl="alignNode1" presStyleIdx="2" presStyleCnt="3"/>
      <dgm:spPr/>
    </dgm:pt>
    <dgm:pt modelId="{0E6B9125-5DC1-9945-8C8C-F737FE2C9F01}" type="pres">
      <dgm:prSet presAssocID="{A24D8639-4658-4A82-9215-AA949ACCD2B0}" presName="horz1" presStyleCnt="0"/>
      <dgm:spPr/>
    </dgm:pt>
    <dgm:pt modelId="{1B2A4282-21F0-7A4F-B6FC-6A69B1830CD3}" type="pres">
      <dgm:prSet presAssocID="{A24D8639-4658-4A82-9215-AA949ACCD2B0}" presName="tx1" presStyleLbl="revTx" presStyleIdx="2" presStyleCnt="3"/>
      <dgm:spPr/>
    </dgm:pt>
    <dgm:pt modelId="{E230EDCE-3741-3C47-9FE7-4A1D1653EA82}" type="pres">
      <dgm:prSet presAssocID="{A24D8639-4658-4A82-9215-AA949ACCD2B0}" presName="vert1" presStyleCnt="0"/>
      <dgm:spPr/>
    </dgm:pt>
  </dgm:ptLst>
  <dgm:cxnLst>
    <dgm:cxn modelId="{43A3270D-9136-1648-AEDD-00DC1DD0C6E7}" type="presOf" srcId="{A8BD3067-F11B-4E87-B6DD-7232F2366372}" destId="{3A3245A3-3605-4447-A690-28F7904B8D6D}" srcOrd="0" destOrd="0" presId="urn:microsoft.com/office/officeart/2008/layout/LinedList"/>
    <dgm:cxn modelId="{7C9BE2A0-A86F-FA44-865F-4546C811D27F}" type="presOf" srcId="{1DE01C61-90D2-45E4-B064-35278118F7AA}" destId="{7A37A1D7-5D83-D246-B3B2-4A305E56EAEE}" srcOrd="0" destOrd="0" presId="urn:microsoft.com/office/officeart/2008/layout/LinedList"/>
    <dgm:cxn modelId="{0699BEBD-ABFA-3742-A733-D8F827296624}" type="presOf" srcId="{4B9E3FF3-00F1-42F3-B53A-28314514FEFB}" destId="{32AB48CB-C27A-B94F-92A8-01A7A4DAC7B1}" srcOrd="0" destOrd="0" presId="urn:microsoft.com/office/officeart/2008/layout/LinedList"/>
    <dgm:cxn modelId="{8DCDD8C5-7FAD-46C9-8D0C-46BCA49A4A06}" srcId="{4B9E3FF3-00F1-42F3-B53A-28314514FEFB}" destId="{A8BD3067-F11B-4E87-B6DD-7232F2366372}" srcOrd="0" destOrd="0" parTransId="{0CD41A87-FFA4-4670-8C85-C013B3B37A2F}" sibTransId="{DE378D64-B59D-445C-915D-0BC6F5BA3DF8}"/>
    <dgm:cxn modelId="{03728CDA-794D-464A-99BE-E4AA4EFE7D7C}" type="presOf" srcId="{A24D8639-4658-4A82-9215-AA949ACCD2B0}" destId="{1B2A4282-21F0-7A4F-B6FC-6A69B1830CD3}" srcOrd="0" destOrd="0" presId="urn:microsoft.com/office/officeart/2008/layout/LinedList"/>
    <dgm:cxn modelId="{4EE641E3-B760-40E6-A57F-EF33BEA4D836}" srcId="{4B9E3FF3-00F1-42F3-B53A-28314514FEFB}" destId="{1DE01C61-90D2-45E4-B064-35278118F7AA}" srcOrd="1" destOrd="0" parTransId="{97D6F14B-1F8D-4C7D-96E0-B893410E1AD7}" sibTransId="{2B6B9BA2-4833-4D12-B93E-015EA7EC7384}"/>
    <dgm:cxn modelId="{2119BFF5-D0E0-45D8-9105-BEF129E1485B}" srcId="{4B9E3FF3-00F1-42F3-B53A-28314514FEFB}" destId="{A24D8639-4658-4A82-9215-AA949ACCD2B0}" srcOrd="2" destOrd="0" parTransId="{F75436A6-0F01-4F95-B7AD-402BC3D63DBA}" sibTransId="{B3D192A6-8AE1-4DC9-9AD1-9F31658AD51B}"/>
    <dgm:cxn modelId="{7487CE38-9C51-7343-B9EB-D1D02E529434}" type="presParOf" srcId="{32AB48CB-C27A-B94F-92A8-01A7A4DAC7B1}" destId="{7E68FD63-E570-8A45-B871-816A16AC4B07}" srcOrd="0" destOrd="0" presId="urn:microsoft.com/office/officeart/2008/layout/LinedList"/>
    <dgm:cxn modelId="{47B9E11A-7160-384D-8090-5AE749B55C4A}" type="presParOf" srcId="{32AB48CB-C27A-B94F-92A8-01A7A4DAC7B1}" destId="{8F82D785-3D16-6844-90F2-827AABCB69FA}" srcOrd="1" destOrd="0" presId="urn:microsoft.com/office/officeart/2008/layout/LinedList"/>
    <dgm:cxn modelId="{4BB1D4F1-C27D-8646-A78F-6EEC582C774E}" type="presParOf" srcId="{8F82D785-3D16-6844-90F2-827AABCB69FA}" destId="{3A3245A3-3605-4447-A690-28F7904B8D6D}" srcOrd="0" destOrd="0" presId="urn:microsoft.com/office/officeart/2008/layout/LinedList"/>
    <dgm:cxn modelId="{2C110E14-1A71-7E4D-A6BC-CE079452CE59}" type="presParOf" srcId="{8F82D785-3D16-6844-90F2-827AABCB69FA}" destId="{1F478748-C6B6-B94A-91D0-83A94407FB43}" srcOrd="1" destOrd="0" presId="urn:microsoft.com/office/officeart/2008/layout/LinedList"/>
    <dgm:cxn modelId="{C36333F2-D221-6143-9774-D657C6B68DC1}" type="presParOf" srcId="{32AB48CB-C27A-B94F-92A8-01A7A4DAC7B1}" destId="{DCB15E0A-0FC6-7F44-B3DB-55FE7696824C}" srcOrd="2" destOrd="0" presId="urn:microsoft.com/office/officeart/2008/layout/LinedList"/>
    <dgm:cxn modelId="{89F71300-5BC7-924D-9CF9-BDA1AE27BBAE}" type="presParOf" srcId="{32AB48CB-C27A-B94F-92A8-01A7A4DAC7B1}" destId="{A757BCEA-F62E-3249-B1A1-2A04DB0162D9}" srcOrd="3" destOrd="0" presId="urn:microsoft.com/office/officeart/2008/layout/LinedList"/>
    <dgm:cxn modelId="{D3D7239D-732D-F045-88F3-116F6D2280F4}" type="presParOf" srcId="{A757BCEA-F62E-3249-B1A1-2A04DB0162D9}" destId="{7A37A1D7-5D83-D246-B3B2-4A305E56EAEE}" srcOrd="0" destOrd="0" presId="urn:microsoft.com/office/officeart/2008/layout/LinedList"/>
    <dgm:cxn modelId="{8D530159-C0B1-4945-92E2-3CE6D441DE83}" type="presParOf" srcId="{A757BCEA-F62E-3249-B1A1-2A04DB0162D9}" destId="{54BEE0ED-B970-4647-AE65-7792E248C2CE}" srcOrd="1" destOrd="0" presId="urn:microsoft.com/office/officeart/2008/layout/LinedList"/>
    <dgm:cxn modelId="{985A1C2E-C237-1146-AC34-E7A285EF450A}" type="presParOf" srcId="{32AB48CB-C27A-B94F-92A8-01A7A4DAC7B1}" destId="{F547C1AD-696E-6D41-8C79-7AE86D4B4038}" srcOrd="4" destOrd="0" presId="urn:microsoft.com/office/officeart/2008/layout/LinedList"/>
    <dgm:cxn modelId="{5695F4BE-3EBE-C341-AB9D-A41DB5AF2038}" type="presParOf" srcId="{32AB48CB-C27A-B94F-92A8-01A7A4DAC7B1}" destId="{0E6B9125-5DC1-9945-8C8C-F737FE2C9F01}" srcOrd="5" destOrd="0" presId="urn:microsoft.com/office/officeart/2008/layout/LinedList"/>
    <dgm:cxn modelId="{B9CE80DC-A5D0-DE4C-AF18-4F2139ED8125}" type="presParOf" srcId="{0E6B9125-5DC1-9945-8C8C-F737FE2C9F01}" destId="{1B2A4282-21F0-7A4F-B6FC-6A69B1830CD3}" srcOrd="0" destOrd="0" presId="urn:microsoft.com/office/officeart/2008/layout/LinedList"/>
    <dgm:cxn modelId="{4D1543DC-52C4-8647-A094-3F9378A8D5D5}" type="presParOf" srcId="{0E6B9125-5DC1-9945-8C8C-F737FE2C9F01}" destId="{E230EDCE-3741-3C47-9FE7-4A1D1653EA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8FD63-E570-8A45-B871-816A16AC4B07}">
      <dsp:nvSpPr>
        <dsp:cNvPr id="0" name=""/>
        <dsp:cNvSpPr/>
      </dsp:nvSpPr>
      <dsp:spPr>
        <a:xfrm>
          <a:off x="0" y="1732"/>
          <a:ext cx="100774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245A3-3605-4447-A690-28F7904B8D6D}">
      <dsp:nvSpPr>
        <dsp:cNvPr id="0" name=""/>
        <dsp:cNvSpPr/>
      </dsp:nvSpPr>
      <dsp:spPr>
        <a:xfrm>
          <a:off x="0" y="1732"/>
          <a:ext cx="10077450" cy="118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Honeymoons are more than just trips; it is the first stage of a lifetime journey and the beginning to the many stories the couple will tell one another.</a:t>
          </a:r>
        </a:p>
      </dsp:txBody>
      <dsp:txXfrm>
        <a:off x="0" y="1732"/>
        <a:ext cx="10077450" cy="1181532"/>
      </dsp:txXfrm>
    </dsp:sp>
    <dsp:sp modelId="{DCB15E0A-0FC6-7F44-B3DB-55FE7696824C}">
      <dsp:nvSpPr>
        <dsp:cNvPr id="0" name=""/>
        <dsp:cNvSpPr/>
      </dsp:nvSpPr>
      <dsp:spPr>
        <a:xfrm>
          <a:off x="0" y="1183264"/>
          <a:ext cx="100774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A1D7-5D83-D246-B3B2-4A305E56EAEE}">
      <dsp:nvSpPr>
        <dsp:cNvPr id="0" name=""/>
        <dsp:cNvSpPr/>
      </dsp:nvSpPr>
      <dsp:spPr>
        <a:xfrm>
          <a:off x="0" y="1183264"/>
          <a:ext cx="10077450" cy="118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search for the ideal honeymoon location is a special journey filled with hopes, dreams, and an anticipation of shared experiences that will strengthen relationships between partners.</a:t>
          </a:r>
        </a:p>
      </dsp:txBody>
      <dsp:txXfrm>
        <a:off x="0" y="1183264"/>
        <a:ext cx="10077450" cy="1181532"/>
      </dsp:txXfrm>
    </dsp:sp>
    <dsp:sp modelId="{F547C1AD-696E-6D41-8C79-7AE86D4B4038}">
      <dsp:nvSpPr>
        <dsp:cNvPr id="0" name=""/>
        <dsp:cNvSpPr/>
      </dsp:nvSpPr>
      <dsp:spPr>
        <a:xfrm>
          <a:off x="0" y="2364797"/>
          <a:ext cx="100774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A4282-21F0-7A4F-B6FC-6A69B1830CD3}">
      <dsp:nvSpPr>
        <dsp:cNvPr id="0" name=""/>
        <dsp:cNvSpPr/>
      </dsp:nvSpPr>
      <dsp:spPr>
        <a:xfrm>
          <a:off x="0" y="2364797"/>
          <a:ext cx="10077450" cy="118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task of choosing a place that connects with a couple’s common heartbeat becomes difficult and, at times, stressful in a world, where there are a vast number of them, each offering its own unique personality. Therefore, it is of the highest priority to make a wise decision.</a:t>
          </a:r>
        </a:p>
      </dsp:txBody>
      <dsp:txXfrm>
        <a:off x="0" y="2364797"/>
        <a:ext cx="10077450" cy="1181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0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74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325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521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63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804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8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0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16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26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24" r:id="rId6"/>
    <p:sldLayoutId id="2147483819" r:id="rId7"/>
    <p:sldLayoutId id="2147483820" r:id="rId8"/>
    <p:sldLayoutId id="2147483821" r:id="rId9"/>
    <p:sldLayoutId id="2147483823" r:id="rId10"/>
    <p:sldLayoutId id="21474838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lue-background-thank-you-188799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 person and person standing on a beach&#10;&#10;Description automatically generated">
            <a:extLst>
              <a:ext uri="{FF2B5EF4-FFF2-40B4-BE49-F238E27FC236}">
                <a16:creationId xmlns:a16="http://schemas.microsoft.com/office/drawing/2014/main" id="{8F24ABA7-FB56-A2A5-A8D5-D3C7996D4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E741C-83B1-1C9D-9FCF-656205466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799521"/>
            <a:ext cx="5565648" cy="21796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ea typeface="Malgun Gothic" panose="020B0503020000020004" pitchFamily="34" charset="-127"/>
              </a:rPr>
              <a:t>JOURNEY TO FOREVER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8BE46-305F-1F7F-F3AE-9A765F728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624760"/>
            <a:ext cx="5565648" cy="16330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Honeymoon Destination Analysis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27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BF25-BDCD-EF29-AA46-513245D9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20" y="687056"/>
            <a:ext cx="10077557" cy="6759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Monthly Climatic Trends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C3212E10-2678-772D-55CF-8CE04A373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73" y="1025042"/>
            <a:ext cx="4983353" cy="5399158"/>
          </a:xfrm>
        </p:spPr>
      </p:pic>
      <p:pic>
        <p:nvPicPr>
          <p:cNvPr id="9" name="Content Placeholder 4" descr="A colorful calendar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F6DC49F-B86E-4AF8-CCEB-FC108D53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9" y="1025042"/>
            <a:ext cx="6614394" cy="4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81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0AC1-6C74-F99D-3AB7-7A6E22B1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751" y="491113"/>
            <a:ext cx="10077557" cy="655970"/>
          </a:xfrm>
        </p:spPr>
        <p:txBody>
          <a:bodyPr/>
          <a:lstStyle/>
          <a:p>
            <a:pPr algn="ctr"/>
            <a:r>
              <a:rPr lang="en-US" dirty="0"/>
              <a:t>Dashboard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3E87135A-9CE2-16FE-6381-6934CA657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22" y="1147083"/>
            <a:ext cx="8752832" cy="5219804"/>
          </a:xfrm>
        </p:spPr>
      </p:pic>
    </p:spTree>
    <p:extLst>
      <p:ext uri="{BB962C8B-B14F-4D97-AF65-F5344CB8AC3E}">
        <p14:creationId xmlns:p14="http://schemas.microsoft.com/office/powerpoint/2010/main" val="181449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Two people sitting two benches on the beach">
            <a:extLst>
              <a:ext uri="{FF2B5EF4-FFF2-40B4-BE49-F238E27FC236}">
                <a16:creationId xmlns:a16="http://schemas.microsoft.com/office/drawing/2014/main" id="{D97840C1-BE4E-9D0A-F9CD-389EC1DB4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138D9-E86B-2CFE-1EC9-C0A3FE3D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CONCLUSION?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4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84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9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 close-up of yellow tiles&#10;&#10;Description automatically generated">
            <a:extLst>
              <a:ext uri="{FF2B5EF4-FFF2-40B4-BE49-F238E27FC236}">
                <a16:creationId xmlns:a16="http://schemas.microsoft.com/office/drawing/2014/main" id="{30F5E276-0923-C56D-475C-46B0613E8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241" y="1701887"/>
            <a:ext cx="5112709" cy="3412733"/>
          </a:xfrm>
          <a:prstGeom prst="rect">
            <a:avLst/>
          </a:prstGeom>
        </p:spPr>
      </p:pic>
      <p:grpSp>
        <p:nvGrpSpPr>
          <p:cNvPr id="116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7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8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637359"/>
            <a:ext cx="5486401" cy="1220641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782" y="5182141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1D41-569A-B840-31B2-22E8788E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5" y="3429000"/>
            <a:ext cx="4213359" cy="264193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BY CHARITHA</a:t>
            </a:r>
          </a:p>
        </p:txBody>
      </p:sp>
    </p:spTree>
    <p:extLst>
      <p:ext uri="{BB962C8B-B14F-4D97-AF65-F5344CB8AC3E}">
        <p14:creationId xmlns:p14="http://schemas.microsoft.com/office/powerpoint/2010/main" val="716215391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9AF8-C72C-87E5-9AF1-A57D71CB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94A6B58-CFC3-BE46-F43D-9BFD4053A1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89425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748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0B76F-7874-5123-52BD-0194569B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US" dirty="0"/>
              <a:t>BUSSINESS IDEA</a:t>
            </a:r>
          </a:p>
        </p:txBody>
      </p:sp>
      <p:sp>
        <p:nvSpPr>
          <p:cNvPr id="119" name="Freeform: Shape 9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2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9EAB03BF-2723-9396-01A1-570BA8F7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Georgia Pro" panose="02040302050405020303" pitchFamily="18" charset="0"/>
              </a:rPr>
              <a:t>Simplify Research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Georgia Pro" panose="02040302050405020303" pitchFamily="18" charset="0"/>
              </a:rPr>
              <a:t>Quick Decision-Making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Georgia Pro" panose="02040302050405020303" pitchFamily="18" charset="0"/>
              </a:rPr>
              <a:t>User-Friendly Interface</a:t>
            </a:r>
            <a:endParaRPr lang="en-US" sz="2400" dirty="0">
              <a:solidFill>
                <a:srgbClr val="374151"/>
              </a:solidFill>
              <a:latin typeface="Georgia Pro" panose="02040302050405020303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Georgia Pro" panose="02040302050405020303" pitchFamily="18" charset="0"/>
              </a:rPr>
              <a:t>Partner-Centric Approach</a:t>
            </a:r>
            <a:endParaRPr lang="en-US" sz="2400" dirty="0">
              <a:latin typeface="Georgia Pro" panose="02040302050405020303" pitchFamily="18" charset="0"/>
              <a:cs typeface="Calibri" panose="020F0502020204030204" pitchFamily="34" charset="0"/>
            </a:endParaRPr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4BBD0803-E3D3-CB3C-5C61-7B223AEE4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9" r="25122" b="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126" name="Freeform: Shape 10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7" name="Group 10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8" name="Freeform: Shape 10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9" name="Freeform: Shape 11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0" name="Freeform: Shape 11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1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1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7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Rectangle 200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71E2A-CB04-ADC1-7143-50849750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225" name="Freeform: Shape 202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6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7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28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4095B1-A433-7A13-906C-FABA0FE8FD53}"/>
              </a:ext>
            </a:extLst>
          </p:cNvPr>
          <p:cNvSpPr txBox="1"/>
          <p:nvPr/>
        </p:nvSpPr>
        <p:spPr>
          <a:xfrm>
            <a:off x="517870" y="3299403"/>
            <a:ext cx="5681930" cy="3180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lvl="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Couples Planning a Romantic Journey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Wedding Planners and Travel Agents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Boards and Destination Marketers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Bloggers and Content Creators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Researchers and Analysts</a:t>
            </a:r>
          </a:p>
        </p:txBody>
      </p:sp>
      <p:pic>
        <p:nvPicPr>
          <p:cNvPr id="9" name="Picture 8" descr="A person holding a network of people&#10;&#10;Description automatically generated">
            <a:extLst>
              <a:ext uri="{FF2B5EF4-FFF2-40B4-BE49-F238E27FC236}">
                <a16:creationId xmlns:a16="http://schemas.microsoft.com/office/drawing/2014/main" id="{E8BB9A23-0079-CDDD-228B-94C6BAF4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4" y="777868"/>
            <a:ext cx="5654663" cy="3774487"/>
          </a:xfrm>
          <a:prstGeom prst="rect">
            <a:avLst/>
          </a:prstGeom>
        </p:spPr>
      </p:pic>
      <p:sp>
        <p:nvSpPr>
          <p:cNvPr id="232" name="Freeform: Shape 212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3" name="Group 214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34" name="Freeform: Shape 215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5" name="Freeform: Shape 216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6" name="Freeform: Shape 217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7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21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1040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12FEC-54C9-F072-85D0-0DC1E5CC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19" y="-1146943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Interactive Honeymoon Map</a:t>
            </a:r>
          </a:p>
        </p:txBody>
      </p:sp>
      <p:grpSp>
        <p:nvGrpSpPr>
          <p:cNvPr id="5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052C8314-24CF-DB59-9D43-6395315E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79" y="1231832"/>
            <a:ext cx="9261186" cy="5626168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3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C94A7-279C-D6A9-F269-455B45AB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55615"/>
            <a:ext cx="4896536" cy="2545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HIGH BUDGET COUNTRIES</a:t>
            </a:r>
            <a:endParaRPr lang="en-US" sz="400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9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90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1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2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 descr="A table with numbers and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BAC7AAF5-7B86-891F-6AA2-EADFDFBF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05" y="548434"/>
            <a:ext cx="6225168" cy="5057949"/>
          </a:xfrm>
          <a:prstGeom prst="rect">
            <a:avLst/>
          </a:prstGeom>
        </p:spPr>
      </p:pic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3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10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91E8-0F02-B03A-FA04-540B1A27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2" y="117596"/>
            <a:ext cx="10077557" cy="1325563"/>
          </a:xfrm>
        </p:spPr>
        <p:txBody>
          <a:bodyPr/>
          <a:lstStyle/>
          <a:p>
            <a:pPr algn="ctr"/>
            <a:r>
              <a:rPr lang="en-US" dirty="0"/>
              <a:t>LOW BUDGET COUNTRIES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5816069-EA8F-6FB9-81FF-5C5A09F25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141" y="1975757"/>
            <a:ext cx="7479181" cy="4453894"/>
          </a:xfrm>
        </p:spPr>
      </p:pic>
    </p:spTree>
    <p:extLst>
      <p:ext uri="{BB962C8B-B14F-4D97-AF65-F5344CB8AC3E}">
        <p14:creationId xmlns:p14="http://schemas.microsoft.com/office/powerpoint/2010/main" val="1824313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2C825-79BB-17BB-1DB4-27C22529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2990147" cy="2602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Cost Vs Quality Relationships</a:t>
            </a:r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graph showing different colored rectangular shapes&#10;&#10;Description automatically generated">
            <a:extLst>
              <a:ext uri="{FF2B5EF4-FFF2-40B4-BE49-F238E27FC236}">
                <a16:creationId xmlns:a16="http://schemas.microsoft.com/office/drawing/2014/main" id="{AB11445A-9A7B-85ED-F864-9E36AA55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68" y="1045461"/>
            <a:ext cx="7772400" cy="48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6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81CC-6ECF-76F7-DD88-28A6934D9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Proportion Of Activities</a:t>
            </a:r>
            <a:br>
              <a:rPr lang="en-US" sz="4000" dirty="0"/>
            </a:br>
            <a:endParaRPr lang="en-US" sz="4000" dirty="0"/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C446C9CB-18A7-754E-5B70-9A65FE057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506" y="861709"/>
            <a:ext cx="5993219" cy="5543727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3008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184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Avenir Next LT Pro Light</vt:lpstr>
      <vt:lpstr>Georgia Pro</vt:lpstr>
      <vt:lpstr>Georgia Pro Semibold</vt:lpstr>
      <vt:lpstr>Times New Roman</vt:lpstr>
      <vt:lpstr>RocaVTI</vt:lpstr>
      <vt:lpstr>JOURNEY TO FOREVER</vt:lpstr>
      <vt:lpstr>INTRODUCTION</vt:lpstr>
      <vt:lpstr>BUSSINESS IDEA</vt:lpstr>
      <vt:lpstr>TARGET AUDIENCE</vt:lpstr>
      <vt:lpstr>Interactive Honeymoon Map</vt:lpstr>
      <vt:lpstr>HIGH BUDGET COUNTRIES</vt:lpstr>
      <vt:lpstr>LOW BUDGET COUNTRIES</vt:lpstr>
      <vt:lpstr>Cost Vs Quality Relationships</vt:lpstr>
      <vt:lpstr>Proportion Of Activities </vt:lpstr>
      <vt:lpstr>Monthly Climatic Trends </vt:lpstr>
      <vt:lpstr>Dashboard</vt:lpstr>
      <vt:lpstr>CONCLUSION?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FOREVER</dc:title>
  <dc:creator>Danda, Charitha</dc:creator>
  <cp:lastModifiedBy>Danda, Charitha</cp:lastModifiedBy>
  <cp:revision>42</cp:revision>
  <dcterms:created xsi:type="dcterms:W3CDTF">2023-11-24T01:16:24Z</dcterms:created>
  <dcterms:modified xsi:type="dcterms:W3CDTF">2023-11-30T15:19:13Z</dcterms:modified>
</cp:coreProperties>
</file>